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5" saveSubsetFonts="1">
  <p:sldMasterIdLst>
    <p:sldMasterId id="2147483696" r:id="rId1"/>
  </p:sldMasterIdLst>
  <p:sldIdLst>
    <p:sldId id="256" r:id="rId2"/>
  </p:sldIdLst>
  <p:sldSz cx="6858000" cy="9906000" type="A4"/>
  <p:notesSz cx="6858000" cy="9144000"/>
  <p:defaultTextStyle>
    <a:defPPr>
      <a:defRPr lang="it-IT"/>
    </a:defPPr>
    <a:lvl1pPr marL="0" algn="l" defTabSz="804657" rtl="0" eaLnBrk="1" latinLnBrk="0" hangingPunct="1">
      <a:defRPr sz="1585" kern="1200">
        <a:solidFill>
          <a:schemeClr val="tx1"/>
        </a:solidFill>
        <a:latin typeface="+mn-lt"/>
        <a:ea typeface="+mn-ea"/>
        <a:cs typeface="+mn-cs"/>
      </a:defRPr>
    </a:lvl1pPr>
    <a:lvl2pPr marL="402329" algn="l" defTabSz="804657" rtl="0" eaLnBrk="1" latinLnBrk="0" hangingPunct="1">
      <a:defRPr sz="1585" kern="1200">
        <a:solidFill>
          <a:schemeClr val="tx1"/>
        </a:solidFill>
        <a:latin typeface="+mn-lt"/>
        <a:ea typeface="+mn-ea"/>
        <a:cs typeface="+mn-cs"/>
      </a:defRPr>
    </a:lvl2pPr>
    <a:lvl3pPr marL="804657" algn="l" defTabSz="804657" rtl="0" eaLnBrk="1" latinLnBrk="0" hangingPunct="1">
      <a:defRPr sz="1585" kern="1200">
        <a:solidFill>
          <a:schemeClr val="tx1"/>
        </a:solidFill>
        <a:latin typeface="+mn-lt"/>
        <a:ea typeface="+mn-ea"/>
        <a:cs typeface="+mn-cs"/>
      </a:defRPr>
    </a:lvl3pPr>
    <a:lvl4pPr marL="1206986" algn="l" defTabSz="804657" rtl="0" eaLnBrk="1" latinLnBrk="0" hangingPunct="1">
      <a:defRPr sz="1585" kern="1200">
        <a:solidFill>
          <a:schemeClr val="tx1"/>
        </a:solidFill>
        <a:latin typeface="+mn-lt"/>
        <a:ea typeface="+mn-ea"/>
        <a:cs typeface="+mn-cs"/>
      </a:defRPr>
    </a:lvl4pPr>
    <a:lvl5pPr marL="1609315" algn="l" defTabSz="804657" rtl="0" eaLnBrk="1" latinLnBrk="0" hangingPunct="1">
      <a:defRPr sz="1585" kern="1200">
        <a:solidFill>
          <a:schemeClr val="tx1"/>
        </a:solidFill>
        <a:latin typeface="+mn-lt"/>
        <a:ea typeface="+mn-ea"/>
        <a:cs typeface="+mn-cs"/>
      </a:defRPr>
    </a:lvl5pPr>
    <a:lvl6pPr marL="2011643" algn="l" defTabSz="804657" rtl="0" eaLnBrk="1" latinLnBrk="0" hangingPunct="1">
      <a:defRPr sz="1585" kern="1200">
        <a:solidFill>
          <a:schemeClr val="tx1"/>
        </a:solidFill>
        <a:latin typeface="+mn-lt"/>
        <a:ea typeface="+mn-ea"/>
        <a:cs typeface="+mn-cs"/>
      </a:defRPr>
    </a:lvl6pPr>
    <a:lvl7pPr marL="2413972" algn="l" defTabSz="804657" rtl="0" eaLnBrk="1" latinLnBrk="0" hangingPunct="1">
      <a:defRPr sz="1585" kern="1200">
        <a:solidFill>
          <a:schemeClr val="tx1"/>
        </a:solidFill>
        <a:latin typeface="+mn-lt"/>
        <a:ea typeface="+mn-ea"/>
        <a:cs typeface="+mn-cs"/>
      </a:defRPr>
    </a:lvl7pPr>
    <a:lvl8pPr marL="2816301" algn="l" defTabSz="804657" rtl="0" eaLnBrk="1" latinLnBrk="0" hangingPunct="1">
      <a:defRPr sz="1585" kern="1200">
        <a:solidFill>
          <a:schemeClr val="tx1"/>
        </a:solidFill>
        <a:latin typeface="+mn-lt"/>
        <a:ea typeface="+mn-ea"/>
        <a:cs typeface="+mn-cs"/>
      </a:defRPr>
    </a:lvl8pPr>
    <a:lvl9pPr marL="3218629" algn="l" defTabSz="804657" rtl="0" eaLnBrk="1" latinLnBrk="0" hangingPunct="1">
      <a:defRPr sz="158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 snapToGrid="0">
      <p:cViewPr varScale="1">
        <p:scale>
          <a:sx n="79" d="100"/>
          <a:sy n="79" d="100"/>
        </p:scale>
        <p:origin x="33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6096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00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786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028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7274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00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223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5328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2177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6337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21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A52D9-9887-4357-BFAD-5791AE09F2BE}" type="datetimeFigureOut">
              <a:rPr lang="it-IT" smtClean="0"/>
              <a:t>29/09/2017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33C3D-BC04-48A3-8BC7-9084D0CB4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614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l.it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2254206"/>
            <a:ext cx="6858000" cy="4536738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1104" y="2254206"/>
            <a:ext cx="5986272" cy="499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300" dirty="0"/>
              <a:t>L’Ordine degli Psicologi della Lombardia partecipa alla seconda </a:t>
            </a:r>
            <a:r>
              <a:rPr lang="it-IT" sz="1300" b="1" dirty="0"/>
              <a:t>Giornata  Nazionale della Psicologia </a:t>
            </a:r>
            <a:r>
              <a:rPr lang="it-IT" sz="1300" dirty="0"/>
              <a:t>con l’iniziativa </a:t>
            </a:r>
            <a:r>
              <a:rPr lang="it-IT" sz="1300" b="1" dirty="0"/>
              <a:t>Studi aperti</a:t>
            </a:r>
            <a:r>
              <a:rPr lang="it-IT" sz="1300" dirty="0" smtClean="0"/>
              <a:t>.</a:t>
            </a:r>
            <a:endParaRPr lang="it-IT" sz="1300" dirty="0"/>
          </a:p>
          <a:p>
            <a:pPr algn="just"/>
            <a:r>
              <a:rPr lang="it-IT" sz="1300" dirty="0"/>
              <a:t>Dal </a:t>
            </a:r>
            <a:r>
              <a:rPr lang="it-IT" sz="1300" b="1" dirty="0"/>
              <a:t>7 al 14 ottobre gli psicologi lombardi aprono i loro studi </a:t>
            </a:r>
            <a:r>
              <a:rPr lang="it-IT" sz="1300" dirty="0"/>
              <a:t>per colloqui gratuiti, iniziative e per far conoscere meglio ambiti di intervento, tecniche e gli operatori del settore. Sul sito </a:t>
            </a:r>
            <a:r>
              <a:rPr lang="it-IT" sz="1300" dirty="0">
                <a:hlinkClick r:id="rId3"/>
              </a:rPr>
              <a:t>www.opl.it</a:t>
            </a:r>
            <a:r>
              <a:rPr lang="it-IT" sz="1300" dirty="0"/>
              <a:t> lista e disponibilità degli aderenti all’iniziativa.</a:t>
            </a:r>
          </a:p>
          <a:p>
            <a:pPr algn="just"/>
            <a:endParaRPr lang="it-IT" dirty="0"/>
          </a:p>
          <a:p>
            <a:pPr algn="ctr"/>
            <a:r>
              <a:rPr lang="it-IT" dirty="0"/>
              <a:t>Lo studio di </a:t>
            </a:r>
            <a:r>
              <a:rPr lang="it-IT" dirty="0" smtClean="0"/>
              <a:t>……………………………….....…………………………………………….</a:t>
            </a:r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dirty="0"/>
              <a:t>Contatto </a:t>
            </a:r>
            <a:r>
              <a:rPr lang="it-IT" dirty="0" smtClean="0"/>
              <a:t>………………………………………………………………………………………</a:t>
            </a:r>
            <a:endParaRPr lang="it-IT" dirty="0"/>
          </a:p>
          <a:p>
            <a:pPr algn="ctr"/>
            <a:endParaRPr lang="it-IT" b="1" dirty="0"/>
          </a:p>
          <a:p>
            <a:pPr algn="ctr"/>
            <a:r>
              <a:rPr lang="it-IT" b="1" dirty="0"/>
              <a:t>Aderisce all'iniziativa </a:t>
            </a:r>
            <a:r>
              <a:rPr lang="it-IT" b="1" dirty="0"/>
              <a:t>STUDI APERTI</a:t>
            </a:r>
            <a:endParaRPr lang="it-IT" b="1" dirty="0"/>
          </a:p>
          <a:p>
            <a:pPr algn="ctr"/>
            <a:endParaRPr lang="it-IT" dirty="0"/>
          </a:p>
          <a:p>
            <a:pPr algn="ctr"/>
            <a:r>
              <a:rPr lang="it-IT" dirty="0" smtClean="0"/>
              <a:t>…………………………………………………………………….……………………………….</a:t>
            </a:r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dirty="0"/>
              <a:t>…………………………………………………………………….……………………………….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…………………………………………………………………….……………………………….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…………………………………………………………………….……………………………….</a:t>
            </a:r>
          </a:p>
          <a:p>
            <a:pPr algn="ctr"/>
            <a:endParaRPr lang="it-IT" dirty="0"/>
          </a:p>
          <a:p>
            <a:pPr algn="just"/>
            <a:r>
              <a:rPr lang="it-IT" dirty="0"/>
              <a:t>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0530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75</Words>
  <Application>Microsoft Office PowerPoint</Application>
  <PresentationFormat>A4 (21x29,7 cm)</PresentationFormat>
  <Paragraphs>18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Silvia Anzini</dc:creator>
  <cp:lastModifiedBy>Silvia Anzini</cp:lastModifiedBy>
  <cp:revision>8</cp:revision>
  <dcterms:created xsi:type="dcterms:W3CDTF">2017-09-25T13:47:03Z</dcterms:created>
  <dcterms:modified xsi:type="dcterms:W3CDTF">2017-09-29T07:51:16Z</dcterms:modified>
</cp:coreProperties>
</file>