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5" saveSubsetFonts="1">
  <p:sldMasterIdLst>
    <p:sldMasterId id="2147483684" r:id="rId1"/>
  </p:sldMasterIdLst>
  <p:sldIdLst>
    <p:sldId id="256" r:id="rId2"/>
  </p:sldIdLst>
  <p:sldSz cx="3600450" cy="5400675"/>
  <p:notesSz cx="6858000" cy="9144000"/>
  <p:defaultTextStyle>
    <a:defPPr>
      <a:defRPr lang="it-IT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34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83861"/>
            <a:ext cx="3060383" cy="1880235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836605"/>
            <a:ext cx="2700338" cy="1303913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095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88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7536"/>
            <a:ext cx="776347" cy="457682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7536"/>
            <a:ext cx="2284035" cy="457682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0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60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46420"/>
            <a:ext cx="3105388" cy="2246530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614203"/>
            <a:ext cx="3105388" cy="1181397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41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37680"/>
            <a:ext cx="1530191" cy="34266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37680"/>
            <a:ext cx="1530191" cy="34266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88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7537"/>
            <a:ext cx="3105388" cy="104388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23916"/>
            <a:ext cx="1523159" cy="648831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72747"/>
            <a:ext cx="1523159" cy="290161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23916"/>
            <a:ext cx="1530660" cy="648831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72747"/>
            <a:ext cx="1530660" cy="290161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23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35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60045"/>
            <a:ext cx="1161239" cy="126015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77598"/>
            <a:ext cx="1822728" cy="3837980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620202"/>
            <a:ext cx="1161239" cy="3001626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44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60045"/>
            <a:ext cx="1161239" cy="126015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77598"/>
            <a:ext cx="1822728" cy="3837980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620202"/>
            <a:ext cx="1161239" cy="3001626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24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7537"/>
            <a:ext cx="3105388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37680"/>
            <a:ext cx="3105388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5005627"/>
            <a:ext cx="810101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5005627"/>
            <a:ext cx="810101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88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l.it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271579"/>
            <a:ext cx="3600450" cy="251376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70622" y="1184167"/>
            <a:ext cx="3059205" cy="2972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L’Ordine degli Psicologi della Lombardia partecipa alla seconda </a:t>
            </a:r>
            <a:r>
              <a:rPr lang="it-IT" b="1" dirty="0" smtClean="0"/>
              <a:t>Giornata  Nazionale della Psicologia </a:t>
            </a:r>
            <a:r>
              <a:rPr lang="it-IT" dirty="0" smtClean="0"/>
              <a:t>con l’iniziativa </a:t>
            </a:r>
            <a:r>
              <a:rPr lang="it-IT" b="1" dirty="0" smtClean="0"/>
              <a:t>Studi aperti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Dal </a:t>
            </a:r>
            <a:r>
              <a:rPr lang="it-IT" b="1" dirty="0" smtClean="0"/>
              <a:t>7 al 14 ottobre gli psicologi lombardi aprono i loro studi </a:t>
            </a:r>
            <a:r>
              <a:rPr lang="it-IT" dirty="0" smtClean="0"/>
              <a:t>per colloqui gratuiti, iniziative e per far conoscere meglio ambiti di intervento, tecniche e gli operatori del settore. Sul sito </a:t>
            </a:r>
            <a:r>
              <a:rPr lang="it-IT" dirty="0" smtClean="0">
                <a:hlinkClick r:id="rId3"/>
              </a:rPr>
              <a:t>www.opl.it</a:t>
            </a:r>
            <a:r>
              <a:rPr lang="it-IT" dirty="0" smtClean="0"/>
              <a:t> lista e disponibilità degli aderenti all’iniziativa.</a:t>
            </a:r>
          </a:p>
          <a:p>
            <a:pPr algn="just"/>
            <a:endParaRPr lang="it-IT" dirty="0"/>
          </a:p>
          <a:p>
            <a:pPr algn="ctr"/>
            <a:r>
              <a:rPr lang="it-IT" dirty="0" smtClean="0"/>
              <a:t>Lo studio di ……………………………….....…………………………….</a:t>
            </a:r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Contatto ………………………………………………………………………</a:t>
            </a:r>
          </a:p>
          <a:p>
            <a:pPr algn="ctr"/>
            <a:endParaRPr lang="it-IT" b="1" dirty="0" smtClean="0"/>
          </a:p>
          <a:p>
            <a:pPr algn="ctr"/>
            <a:r>
              <a:rPr lang="it-IT" b="1" dirty="0"/>
              <a:t>Aderisce all'iniziativa </a:t>
            </a:r>
            <a:r>
              <a:rPr lang="it-IT" b="1" dirty="0" smtClean="0"/>
              <a:t>STUDI APERTI</a:t>
            </a:r>
            <a:endParaRPr lang="it-IT" b="1" dirty="0"/>
          </a:p>
          <a:p>
            <a:pPr algn="ctr"/>
            <a:endParaRPr lang="it-IT" dirty="0"/>
          </a:p>
          <a:p>
            <a:pPr algn="ctr"/>
            <a:r>
              <a:rPr lang="it-IT" dirty="0"/>
              <a:t>…………………………………………………………………………………….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…………………………………………………………………………………….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…………………………………………………………………………………….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…………………………………………………………………………………….</a:t>
            </a:r>
          </a:p>
          <a:p>
            <a:pPr algn="ctr"/>
            <a:endParaRPr lang="it-IT" dirty="0" smtClean="0"/>
          </a:p>
          <a:p>
            <a:pPr algn="just"/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053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75</Words>
  <Application>Microsoft Office PowerPoint</Application>
  <PresentationFormat>Personalizzato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Anzini</dc:creator>
  <cp:lastModifiedBy>Silvia Anzini</cp:lastModifiedBy>
  <cp:revision>7</cp:revision>
  <dcterms:created xsi:type="dcterms:W3CDTF">2017-09-25T13:47:03Z</dcterms:created>
  <dcterms:modified xsi:type="dcterms:W3CDTF">2017-09-29T07:47:48Z</dcterms:modified>
</cp:coreProperties>
</file>