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5" saveSubsetFonts="1">
  <p:sldMasterIdLst>
    <p:sldMasterId id="2147483684" r:id="rId1"/>
  </p:sldMasterIdLst>
  <p:sldIdLst>
    <p:sldId id="256" r:id="rId2"/>
  </p:sldIdLst>
  <p:sldSz cx="3600450" cy="5400675"/>
  <p:notesSz cx="6858000" cy="9144000"/>
  <p:defaultTextStyle>
    <a:defPPr>
      <a:defRPr lang="it-IT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Anzini" initials="SA" lastIdx="2" clrIdx="0">
    <p:extLst>
      <p:ext uri="{19B8F6BF-5375-455C-9EA6-DF929625EA0E}">
        <p15:presenceInfo xmlns:p15="http://schemas.microsoft.com/office/powerpoint/2012/main" userId="S-1-5-21-542648736-3121798246-1092460329-1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26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52D9-9887-4357-BFAD-5791AE09F2BE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C3D-BC04-48A3-8BC7-9084D0CB4B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95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52D9-9887-4357-BFAD-5791AE09F2BE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C3D-BC04-48A3-8BC7-9084D0CB4B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88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52D9-9887-4357-BFAD-5791AE09F2BE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C3D-BC04-48A3-8BC7-9084D0CB4B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0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52D9-9887-4357-BFAD-5791AE09F2BE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C3D-BC04-48A3-8BC7-9084D0CB4B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60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52D9-9887-4357-BFAD-5791AE09F2BE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C3D-BC04-48A3-8BC7-9084D0CB4B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41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52D9-9887-4357-BFAD-5791AE09F2BE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C3D-BC04-48A3-8BC7-9084D0CB4B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88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52D9-9887-4357-BFAD-5791AE09F2BE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C3D-BC04-48A3-8BC7-9084D0CB4B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23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52D9-9887-4357-BFAD-5791AE09F2BE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C3D-BC04-48A3-8BC7-9084D0CB4B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52D9-9887-4357-BFAD-5791AE09F2BE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C3D-BC04-48A3-8BC7-9084D0CB4B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35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52D9-9887-4357-BFAD-5791AE09F2BE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C3D-BC04-48A3-8BC7-9084D0CB4B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44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52D9-9887-4357-BFAD-5791AE09F2BE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C3D-BC04-48A3-8BC7-9084D0CB4B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24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52D9-9887-4357-BFAD-5791AE09F2BE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33C3D-BC04-48A3-8BC7-9084D0CB4B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88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l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3958" y="1210235"/>
            <a:ext cx="336848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/>
              <a:t>L’Ordine degli Psicologi della Lombardia partecipa alla terza </a:t>
            </a:r>
            <a:r>
              <a:rPr lang="it-IT" sz="900" b="1" dirty="0"/>
              <a:t>Giornata  Nazionale della Psicologia </a:t>
            </a:r>
            <a:r>
              <a:rPr lang="it-IT" sz="900" dirty="0"/>
              <a:t>con l’iniziativa </a:t>
            </a:r>
            <a:r>
              <a:rPr lang="it-IT" sz="900" b="1" dirty="0"/>
              <a:t>Studi Aperti</a:t>
            </a:r>
            <a:r>
              <a:rPr lang="it-IT" sz="900" dirty="0"/>
              <a:t>.</a:t>
            </a:r>
          </a:p>
          <a:p>
            <a:pPr algn="just"/>
            <a:r>
              <a:rPr lang="it-IT" sz="900" dirty="0"/>
              <a:t>Dal </a:t>
            </a:r>
            <a:r>
              <a:rPr lang="it-IT" sz="900" b="1" dirty="0"/>
              <a:t>4 al 14 ottobre 2018 gli psicologi lombardi aprono i loro studi </a:t>
            </a:r>
            <a:r>
              <a:rPr lang="it-IT" sz="900" dirty="0"/>
              <a:t>per colloqui gratuiti e iniziative, e per far conoscere meglio gli ambiti di intervento, le tecniche e gli operatori del settore. Leggi tutte le informazioni dell’iniziativa sul sito </a:t>
            </a:r>
            <a:r>
              <a:rPr lang="it-IT" sz="900" dirty="0">
                <a:hlinkClick r:id="rId3"/>
              </a:rPr>
              <a:t>www.opl.it</a:t>
            </a:r>
            <a:r>
              <a:rPr lang="it-IT" sz="900" dirty="0"/>
              <a:t> </a:t>
            </a:r>
          </a:p>
          <a:p>
            <a:pPr algn="just"/>
            <a:endParaRPr lang="it-IT" sz="900" dirty="0"/>
          </a:p>
          <a:p>
            <a:pPr algn="ctr"/>
            <a:r>
              <a:rPr lang="it-IT" sz="900" dirty="0"/>
              <a:t>Lo studio di ……………………………….....…………………………………………….</a:t>
            </a:r>
          </a:p>
          <a:p>
            <a:pPr algn="ctr"/>
            <a:endParaRPr lang="it-IT" sz="900" dirty="0"/>
          </a:p>
          <a:p>
            <a:pPr algn="ctr"/>
            <a:r>
              <a:rPr lang="it-IT" sz="900" dirty="0"/>
              <a:t>Contatto ………………………………………………………………………………………</a:t>
            </a:r>
          </a:p>
          <a:p>
            <a:pPr algn="ctr"/>
            <a:endParaRPr lang="it-IT" sz="900" b="1" dirty="0"/>
          </a:p>
          <a:p>
            <a:pPr algn="ctr"/>
            <a:r>
              <a:rPr lang="it-IT" sz="900" b="1" dirty="0"/>
              <a:t>Aderisce all'iniziativa STUDI APERTI</a:t>
            </a:r>
          </a:p>
          <a:p>
            <a:pPr algn="ctr"/>
            <a:endParaRPr lang="it-IT" sz="900" dirty="0"/>
          </a:p>
          <a:p>
            <a:pPr algn="ctr"/>
            <a:r>
              <a:rPr lang="it-IT" sz="900" dirty="0"/>
              <a:t>…………………………………………………………………….……………………………….</a:t>
            </a:r>
          </a:p>
          <a:p>
            <a:pPr algn="ctr"/>
            <a:endParaRPr lang="it-IT" sz="900" dirty="0"/>
          </a:p>
          <a:p>
            <a:pPr algn="ctr"/>
            <a:r>
              <a:rPr lang="it-IT" sz="900" dirty="0"/>
              <a:t>…………………………………………………………………….……………………………….</a:t>
            </a:r>
          </a:p>
          <a:p>
            <a:pPr algn="ctr"/>
            <a:endParaRPr lang="it-IT" sz="900" dirty="0"/>
          </a:p>
          <a:p>
            <a:pPr algn="ctr"/>
            <a:r>
              <a:rPr lang="it-IT" sz="900" dirty="0"/>
              <a:t>…………………………………………………………………….……………………………….</a:t>
            </a:r>
          </a:p>
          <a:p>
            <a:pPr algn="ctr"/>
            <a:endParaRPr lang="it-IT" sz="9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4"/>
            <a:ext cx="3600450" cy="11477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7896"/>
            <a:ext cx="3600450" cy="162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30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75</Words>
  <Application>Microsoft Office PowerPoint</Application>
  <PresentationFormat>Personalizzato</PresentationFormat>
  <Paragraphs>14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Anzini</dc:creator>
  <cp:lastModifiedBy>Silvia Anzini</cp:lastModifiedBy>
  <cp:revision>14</cp:revision>
  <dcterms:created xsi:type="dcterms:W3CDTF">2017-09-25T13:47:03Z</dcterms:created>
  <dcterms:modified xsi:type="dcterms:W3CDTF">2018-09-20T09:11:14Z</dcterms:modified>
</cp:coreProperties>
</file>